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4" r:id="rId13"/>
    <p:sldId id="273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915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395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33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5059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541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556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4679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142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428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168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40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481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240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026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358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546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61B8-1A92-413C-8D8E-841C15B740CE}" type="datetimeFigureOut">
              <a:rPr lang="hu-HU" smtClean="0"/>
              <a:t>2024. 05. 06.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537F8B3-1C4A-4DD3-BCC4-5526C691A7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11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5236" y="365125"/>
            <a:ext cx="10328564" cy="743239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70183"/>
            <a:ext cx="8596668" cy="4471180"/>
          </a:xfrm>
        </p:spPr>
        <p:txBody>
          <a:bodyPr/>
          <a:lstStyle/>
          <a:p>
            <a:pPr marL="0" indent="0">
              <a:buNone/>
            </a:pPr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Jegyzői értekezlet</a:t>
            </a: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Veszprém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Vármegyei Kormányhivatal</a:t>
            </a:r>
          </a:p>
          <a:p>
            <a:pPr marL="0" indent="0" algn="ctr">
              <a:buNone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2024.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május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Halmainé Dr. Takács Rita</a:t>
            </a:r>
          </a:p>
          <a:p>
            <a:pPr marL="0" indent="0" algn="ctr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datvédelmi szakjogász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0582" y="365126"/>
            <a:ext cx="10393218" cy="71553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40873"/>
            <a:ext cx="10515600" cy="475456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Önkormányzat általi kamerás adatkezelés</a:t>
            </a:r>
            <a:b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(Kerepes Város Települési Önkormányzata)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 </a:t>
            </a:r>
            <a:b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5.000.000 ft adatvédelmi bírság kiszabása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+ jogellenes kamerás adatkezelés megtiltása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(Köz)temetőben magánszemély által, a hozzátartozójának síremléke mellett elhelyezett kamerával folytatott megfigyelés jogszerűségének </a:t>
            </a: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vizsgálata</a:t>
            </a:r>
          </a:p>
          <a:p>
            <a:pPr marL="0" indent="0" algn="ctr">
              <a:spcBef>
                <a:spcPts val="0"/>
              </a:spcBef>
              <a:buNone/>
            </a:pPr>
            <a:endParaRPr lang="hu-H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NAIH-1644-19/2023</a:t>
            </a: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Kerepesi közterületi térfigyelő rendszer </a:t>
            </a:r>
            <a:r>
              <a:rPr lang="hu-HU" sz="4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adatkezelése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Döntés hivatalból indult adatvédelmi hatósági eljárásban</a:t>
            </a:r>
          </a:p>
          <a:p>
            <a:pPr marL="0" indent="0" algn="ctr">
              <a:spcBef>
                <a:spcPts val="0"/>
              </a:spcBef>
              <a:buNone/>
            </a:pPr>
            <a:endParaRPr lang="hu-H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sz="4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ogellenes adatkezelési gyakorlat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4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8.000.000 ft adatvédelmi bírság</a:t>
            </a:r>
            <a:r>
              <a:rPr lang="hu-HU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(NAIH-507-32/2023)</a:t>
            </a:r>
            <a:endParaRPr lang="hu-HU" sz="4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47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3600" dirty="0" smtClean="0"/>
          </a:p>
          <a:p>
            <a:pPr marL="0" indent="0" algn="ctr">
              <a:buNone/>
            </a:pP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 </a:t>
            </a: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u-H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hu-H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(tel: 06 22 526 973)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7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38036" y="1122363"/>
            <a:ext cx="8829964" cy="216910"/>
          </a:xfrm>
        </p:spPr>
        <p:txBody>
          <a:bodyPr>
            <a:normAutofit fontScale="90000"/>
          </a:bodyPr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757382"/>
            <a:ext cx="9144000" cy="450041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hu-HU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DejaVu Serif Condensed" panose="0206060605060502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hu-H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A Nemzeti Adatvédelmi és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hu-H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Információszabadság Hatóság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hu-H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 önkormányzatokat,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hu-H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polgármesteri hivatalokat érintő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hu-H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releváns állásfoglalásai, határozatai, döntései</a:t>
            </a:r>
            <a:endParaRPr lang="hu-H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7672" y="365125"/>
            <a:ext cx="10116127" cy="80789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726854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>
              <a:latin typeface="Times New Roman" panose="02020603050405020304" pitchFamily="18" charset="0"/>
              <a:ea typeface="DejaVu Serif Condensed" panose="0206060605060502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Önkormányzattal </a:t>
            </a: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kötött támogatási </a:t>
            </a:r>
            <a:endParaRPr lang="hu-HU" sz="3600" dirty="0" smtClean="0">
              <a:latin typeface="Times New Roman" panose="02020603050405020304" pitchFamily="18" charset="0"/>
              <a:ea typeface="DejaVu Serif Condensed" panose="0206060605060502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szerződés </a:t>
            </a: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és mellékleteinek </a:t>
            </a: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nyilvánossága</a:t>
            </a: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(polgármesteri beadvány</a:t>
            </a: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hu-HU" sz="3600" dirty="0">
              <a:latin typeface="Times New Roman" panose="02020603050405020304" pitchFamily="18" charset="0"/>
              <a:ea typeface="DejaVu Serif Condensed" panose="0206060605060502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NAIH-8545-3/2023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34472" y="365125"/>
            <a:ext cx="10319327" cy="7617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57745"/>
            <a:ext cx="8596668" cy="468361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Önkormányzati gazdasági társaság főkönyvi kivonatának és a főkönyvi kartonoknak a megismerésére irányuló közérdekű adatigénylés</a:t>
            </a:r>
            <a:b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</a:t>
            </a: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önkormányzati képviselő vizsgálat lefolytatása iránti kérelme)</a:t>
            </a:r>
            <a:b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NAIH- 6367-2/2023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51344" y="365125"/>
            <a:ext cx="10402455" cy="604693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50109"/>
            <a:ext cx="10515600" cy="474532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Képviselőtestület kérhet-e a polgármestertől tájékoztatást, amennyiben a </a:t>
            </a:r>
            <a:endParaRPr lang="hu-HU" sz="3600" dirty="0" smtClean="0">
              <a:solidFill>
                <a:schemeClr val="tx1"/>
              </a:solidFill>
              <a:latin typeface="Times New Roman" panose="02020603050405020304" pitchFamily="18" charset="0"/>
              <a:ea typeface="DejaVu Serif Condensed" panose="0206060605060502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településkép-érvényesítési </a:t>
            </a: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eszközök </a:t>
            </a:r>
            <a:endParaRPr lang="hu-HU" sz="3600" dirty="0" smtClean="0">
              <a:solidFill>
                <a:schemeClr val="tx1"/>
              </a:solidFill>
              <a:latin typeface="Times New Roman" panose="02020603050405020304" pitchFamily="18" charset="0"/>
              <a:ea typeface="DejaVu Serif Condensed" panose="0206060605060502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körében </a:t>
            </a: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meghatározott hatásköreit átruházta a </a:t>
            </a: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polgármesterre?</a:t>
            </a: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</a:t>
            </a: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főjegyző konzultációs beadványa)</a:t>
            </a:r>
            <a:b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NAIH-5605-2/2023</a:t>
            </a:r>
            <a:endParaRPr lang="hu-H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8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31636"/>
            <a:ext cx="10515600" cy="474532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Önkormányzati tulajdonban levő gazdasági társaság ügyvezetőjének önéletrajza és munkaköri leírásának nyilvánossága</a:t>
            </a:r>
            <a:b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(állampolgári konzultációs beadvány)</a:t>
            </a:r>
            <a:b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NAIH-46-28-2/2023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0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36436" y="1122363"/>
            <a:ext cx="8931563" cy="37392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1893455"/>
            <a:ext cx="9144000" cy="3364345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Lejárt lakbér tartozással rendelkező természetes személy adósok adatainak önkormányzat által történő internetes közzététele</a:t>
            </a:r>
            <a:b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(NAIH tájékoztató anyag)</a:t>
            </a:r>
            <a:b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NAIH- 2086-9/2023</a:t>
            </a:r>
            <a:r>
              <a:rPr lang="hu-HU" sz="3600" dirty="0">
                <a:solidFill>
                  <a:schemeClr val="accent1">
                    <a:lumMod val="75000"/>
                  </a:schemeClr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  <a:cs typeface="DejaVu Serif Condensed" panose="02060606050605020204" pitchFamily="18" charset="0"/>
              </a:rPr>
              <a:t/>
            </a:r>
            <a:br>
              <a:rPr lang="hu-HU" sz="3600" dirty="0">
                <a:solidFill>
                  <a:schemeClr val="accent1">
                    <a:lumMod val="75000"/>
                  </a:schemeClr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  <a:cs typeface="DejaVu Serif Condensed" panose="02060606050605020204" pitchFamily="18" charset="0"/>
              </a:rPr>
            </a:b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62975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59708" y="1122363"/>
            <a:ext cx="8608291" cy="300037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1727201"/>
            <a:ext cx="9144000" cy="3530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Önkormányzati zárt ülésen egyedi ügyben hozott döntés nyilvánossága hozatala személyes adatokkal</a:t>
            </a:r>
            <a:b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(</a:t>
            </a:r>
            <a:r>
              <a:rPr lang="hu-H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Diósjenői</a:t>
            </a: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 Községi Önkormányzat Polgármesteri Hivatala)</a:t>
            </a:r>
            <a:b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DejaVu Serif Condensed" panose="02060606050605020204" pitchFamily="18" charset="0"/>
                <a:cs typeface="Times New Roman" panose="02020603050405020304" pitchFamily="18" charset="0"/>
              </a:rPr>
              <a:t>30.000 ft + marasztalás</a:t>
            </a:r>
            <a:endParaRPr lang="hu-H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02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56146"/>
            <a:ext cx="10515600" cy="492081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Zárt képviselőtestületi ülésen hozott </a:t>
            </a:r>
            <a:endParaRPr lang="hu-H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döntésekről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szóló polgármesteri beszámolók </a:t>
            </a:r>
            <a:endParaRPr lang="hu-H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közzététele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volt munkatárs közszolgálati jogvitával (munkaügyi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kapcsolatos személyes adatainak kitakarása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nélkül</a:t>
            </a:r>
          </a:p>
          <a:p>
            <a:pPr marL="0" indent="0" algn="ctr">
              <a:spcBef>
                <a:spcPts val="0"/>
              </a:spcBef>
              <a:buNone/>
            </a:pP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(Etyek Nagyközség) 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135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188</Words>
  <Application>Microsoft Office PowerPoint</Application>
  <PresentationFormat>Szélesvásznú</PresentationFormat>
  <Paragraphs>51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Arial</vt:lpstr>
      <vt:lpstr>DejaVu Serif Condensed</vt:lpstr>
      <vt:lpstr>Times New Roman</vt:lpstr>
      <vt:lpstr>Trebuchet MS</vt:lpstr>
      <vt:lpstr>Wingdings</vt:lpstr>
      <vt:lpstr>Wingdings 3</vt:lpstr>
      <vt:lpstr>Fazetta</vt:lpstr>
      <vt:lpstr>PowerPoint-bemutató</vt:lpstr>
      <vt:lpstr>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Halmainé Dr. Takács Rita</dc:creator>
  <cp:lastModifiedBy>Dr. Halmainé Dr. Takács Rita</cp:lastModifiedBy>
  <cp:revision>17</cp:revision>
  <dcterms:created xsi:type="dcterms:W3CDTF">2024-04-05T14:23:06Z</dcterms:created>
  <dcterms:modified xsi:type="dcterms:W3CDTF">2024-05-06T21:07:13Z</dcterms:modified>
</cp:coreProperties>
</file>